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0" r:id="rId4"/>
    <p:sldId id="258" r:id="rId5"/>
    <p:sldId id="256" r:id="rId6"/>
    <p:sldId id="260" r:id="rId7"/>
    <p:sldId id="261" r:id="rId8"/>
    <p:sldId id="269" r:id="rId9"/>
    <p:sldId id="272" r:id="rId10"/>
    <p:sldId id="263" r:id="rId11"/>
    <p:sldId id="264" r:id="rId12"/>
    <p:sldId id="265" r:id="rId13"/>
    <p:sldId id="262" r:id="rId14"/>
    <p:sldId id="266" r:id="rId15"/>
    <p:sldId id="268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293">
        <p:circle/>
      </p:transition>
    </mc:Choice>
    <mc:Fallback>
      <p:transition spd="slow" advTm="3293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293">
        <p:circle/>
      </p:transition>
    </mc:Choice>
    <mc:Fallback>
      <p:transition spd="slow" advTm="3293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293">
        <p:circle/>
      </p:transition>
    </mc:Choice>
    <mc:Fallback>
      <p:transition spd="slow" advTm="3293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293">
        <p:circle/>
      </p:transition>
    </mc:Choice>
    <mc:Fallback>
      <p:transition spd="slow" advTm="3293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293">
        <p:circle/>
      </p:transition>
    </mc:Choice>
    <mc:Fallback>
      <p:transition spd="slow" advTm="3293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293">
        <p:circle/>
      </p:transition>
    </mc:Choice>
    <mc:Fallback>
      <p:transition spd="slow" advTm="3293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293">
        <p:circle/>
      </p:transition>
    </mc:Choice>
    <mc:Fallback>
      <p:transition spd="slow" advTm="3293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293">
        <p:circle/>
      </p:transition>
    </mc:Choice>
    <mc:Fallback>
      <p:transition spd="slow" advTm="3293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293">
        <p:circle/>
      </p:transition>
    </mc:Choice>
    <mc:Fallback>
      <p:transition spd="slow" advTm="3293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293">
        <p:circle/>
      </p:transition>
    </mc:Choice>
    <mc:Fallback>
      <p:transition spd="slow" advTm="3293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293">
        <p:circle/>
      </p:transition>
    </mc:Choice>
    <mc:Fallback>
      <p:transition spd="slow" advTm="3293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Tm="3293">
        <p:circle/>
      </p:transition>
    </mc:Choice>
    <mc:Fallback>
      <p:transition spd="slow" advTm="3293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Конкурсы\Конкурс Инженерные открытия в мире детства\фото\20190130_1556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11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Голос 008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2606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0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421">
        <p:circle/>
      </p:transition>
    </mc:Choice>
    <mc:Fallback>
      <p:transition spd="slow" advTm="342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Desktop\Конкурсы\Конкурс Инженерные открытия в мире детства\фото\20190130_160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51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833">
        <p:circle/>
      </p:transition>
    </mc:Choice>
    <mc:Fallback>
      <p:transition spd="slow" advTm="183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Desktop\Конкурсы\Конкурс Инженерные открытия в мире детства\фото\20190130_160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46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184">
        <p:circle/>
      </p:transition>
    </mc:Choice>
    <mc:Fallback>
      <p:transition spd="slow" advTm="118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Desktop\Конкурсы\Конкурс Инженерные открытия в мире детства\фото\20190130_160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14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404">
        <p:circle/>
      </p:transition>
    </mc:Choice>
    <mc:Fallback>
      <p:transition spd="slow" advTm="340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esktop\Конкурсы\Конкурс Инженерные открытия в мире детства\фото\20190125_172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97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097">
        <p:circle/>
      </p:transition>
    </mc:Choice>
    <mc:Fallback>
      <p:transition spd="slow" advTm="109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Desktop\Конкурсы\Конкурс Инженерные открытия в мире детства\фото\20190125_172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67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173">
        <p:circle/>
      </p:transition>
    </mc:Choice>
    <mc:Fallback>
      <p:transition spd="slow" advTm="117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cer\Desktop\Конкурсы\Конкурс Инженерные открытия в мире детства\фото\20190125_171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4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464">
        <p:circle/>
      </p:transition>
    </mc:Choice>
    <mc:Fallback>
      <p:transition spd="slow" advTm="146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Desktop\Конкурсы\Конкурс Инженерные открытия в мире детства\фото\20190125_171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95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458">
        <p:circle/>
      </p:transition>
    </mc:Choice>
    <mc:Fallback>
      <p:transition spd="slow" advTm="145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Конкурсы\Конкурс Инженерные открытия в мире детства\фото\20190130_1557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11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68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2">
        <p:circle/>
      </p:transition>
    </mc:Choice>
    <mc:Fallback>
      <p:transition spd="slow" advTm="70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cer\Desktop\Конкурсы\Конкурс Инженерные открытия в мире детства\фото\20190125_085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78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33">
        <p:circle/>
      </p:transition>
    </mc:Choice>
    <mc:Fallback>
      <p:transition spd="slow" advTm="73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Конкурсы\Конкурс Инженерные открытия в мире детства\фото\20190125_1705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07537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905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23">
        <p:circle/>
      </p:transition>
    </mc:Choice>
    <mc:Fallback>
      <p:transition spd="slow" advTm="52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Конкурсы\Конкурс Инженерные открытия в мире детства\фото\20190130_163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359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55">
        <p:circle/>
      </p:transition>
    </mc:Choice>
    <mc:Fallback>
      <p:transition spd="slow" advTm="65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Конкурсы\Конкурс Инженерные открытия в мире детства\фото\20190130_1628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30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313">
        <p:circle/>
      </p:transition>
    </mc:Choice>
    <mc:Fallback>
      <p:transition spd="slow" advTm="131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Конкурсы\Конкурс Инженерные открытия в мире детства\фото\20190123_17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35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373">
        <p:circle/>
      </p:transition>
    </mc:Choice>
    <mc:Fallback>
      <p:transition spd="slow" advTm="137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cer\Desktop\Конкурсы\Конкурс Инженерные открытия в мире детства\фото\20190123_165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0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169">
        <p:circle/>
      </p:transition>
    </mc:Choice>
    <mc:Fallback>
      <p:transition spd="slow" advTm="216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Acer\Desktop\Конкурсы\Конкурс Инженерные открытия в мире детства\фото\20190125_1705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22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459">
        <p:circle/>
      </p:transition>
    </mc:Choice>
    <mc:Fallback>
      <p:transition spd="slow" advTm="445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Экран (4:3)</PresentationFormat>
  <Paragraphs>0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9</cp:revision>
  <dcterms:created xsi:type="dcterms:W3CDTF">2019-02-03T13:37:31Z</dcterms:created>
  <dcterms:modified xsi:type="dcterms:W3CDTF">2019-02-03T15:17:01Z</dcterms:modified>
</cp:coreProperties>
</file>