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3" r:id="rId3"/>
    <p:sldId id="264" r:id="rId4"/>
    <p:sldId id="265" r:id="rId5"/>
    <p:sldId id="266" r:id="rId6"/>
    <p:sldId id="267" r:id="rId7"/>
    <p:sldId id="268" r:id="rId8"/>
    <p:sldId id="257" r:id="rId9"/>
    <p:sldId id="259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6" d="100"/>
          <a:sy n="76" d="100"/>
        </p:scale>
        <p:origin x="-119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36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DA97-0B71-438F-821C-43C7B57D57FB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96F2-B70D-4A51-92A4-2F03B827F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DA97-0B71-438F-821C-43C7B57D57FB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96F2-B70D-4A51-92A4-2F03B827F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DA97-0B71-438F-821C-43C7B57D57FB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96F2-B70D-4A51-92A4-2F03B827F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DA97-0B71-438F-821C-43C7B57D57FB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96F2-B70D-4A51-92A4-2F03B827F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DA97-0B71-438F-821C-43C7B57D57FB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96F2-B70D-4A51-92A4-2F03B827F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DA97-0B71-438F-821C-43C7B57D57FB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96F2-B70D-4A51-92A4-2F03B827F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DA97-0B71-438F-821C-43C7B57D57FB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96F2-B70D-4A51-92A4-2F03B827F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DA97-0B71-438F-821C-43C7B57D57FB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96F2-B70D-4A51-92A4-2F03B827F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DA97-0B71-438F-821C-43C7B57D57FB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96F2-B70D-4A51-92A4-2F03B827F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DA97-0B71-438F-821C-43C7B57D57FB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96F2-B70D-4A51-92A4-2F03B827F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DA97-0B71-438F-821C-43C7B57D57FB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96F2-B70D-4A51-92A4-2F03B827F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EFDA97-0B71-438F-821C-43C7B57D57FB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5A96F2-B70D-4A51-92A4-2F03B827F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76847317298313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11760" y="1052736"/>
            <a:ext cx="7275798" cy="17578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Люблю Урал- мой край родной!</a:t>
            </a:r>
            <a:endParaRPr lang="ru-RU" sz="54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ом\Desktop\МАТЕРИАЛЫ ДЛЯ ПЕЧАТИ АТЕСТАЦИЯНовая папка\ДОСУГ БАЛЕТ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869131" cy="25866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ом\Desktop\МАТЕРИАЛЫ ДЛЯ ПЕЧАТИ АТЕСТАЦИЯНовая папка\ДОСУГ БАЛЕТ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6266"/>
            <a:ext cx="3808587" cy="25390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ом\Desktop\МАТЕРИАЛЫ ДЛЯ ПЕЧАТИ АТЕСТАЦИЯНовая папка\ДОСУГ БАЛЕТ\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78" y="3732912"/>
            <a:ext cx="3896243" cy="2584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Дом\Desktop\МАТЕРИАЛЫ ДЛЯ ПЕЧАТИ АТЕСТАЦИЯНовая папка\ДОСУГ БАЛЕТ\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203" y="3743121"/>
            <a:ext cx="3888432" cy="2584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9345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\Desktop\МАТЕРИАЛЫ ДЛЯ ПЕЧАТИ АТЕСТАЦИЯНовая папка\ДОСУГ БАЛЕТ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0248"/>
            <a:ext cx="3746980" cy="2486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ом\Desktop\МАТЕРИАЛЫ ДЛЯ ПЕЧАТИ АТЕСТАЦИЯНовая папка\ДОСУГ БАЛЕТ\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3530163" cy="2349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ом\Desktop\МАТЕРИАЛЫ ДЛЯ ПЕЧАТИ АТЕСТАЦИЯНовая папка\ДОСУГ БАЛЕТ\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4" y="3656002"/>
            <a:ext cx="3672408" cy="24462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Дом\Desktop\МАТЕРИАЛЫ ДЛЯ ПЕЧАТИ АТЕСТАЦИЯНовая папка\ДОСУГ БАЛЕТ\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79" y="3656002"/>
            <a:ext cx="3415308" cy="22768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2324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esktop\МАТЕРИАЛЫ ДЛЯ ПЕЧАТИ АТЕСТАЦИЯНовая папка\ДОСУГ БАЛЕТ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5"/>
            <a:ext cx="9144000" cy="6856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86714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373216"/>
            <a:ext cx="7160583" cy="1143000"/>
          </a:xfrm>
        </p:spPr>
        <p:txBody>
          <a:bodyPr/>
          <a:lstStyle/>
          <a:p>
            <a:r>
              <a:rPr lang="ru-RU" dirty="0" smtClean="0"/>
              <a:t>«Балет, балет, балет»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835696" y="731520"/>
            <a:ext cx="6736832" cy="4065632"/>
          </a:xfrm>
        </p:spPr>
        <p:txBody>
          <a:bodyPr>
            <a:normAutofit lnSpcReduction="1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8000" dirty="0" smtClean="0"/>
              <a:t>«Балет, балет, балет»</a:t>
            </a:r>
            <a:endParaRPr lang="ru-RU" sz="8000" dirty="0"/>
          </a:p>
        </p:txBody>
      </p:sp>
      <p:pic>
        <p:nvPicPr>
          <p:cNvPr id="4" name="Рисунок 3" descr="1520262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13376" cy="298551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МАДОУ – ДЕТСКИЙ САД № 553</a:t>
            </a:r>
            <a:endParaRPr lang="ru-RU" sz="5400" dirty="0"/>
          </a:p>
        </p:txBody>
      </p:sp>
      <p:pic>
        <p:nvPicPr>
          <p:cNvPr id="4" name="Рисунок 3" descr="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924944"/>
            <a:ext cx="5192875" cy="34446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86652" cy="399362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Участники проекта:</a:t>
            </a:r>
          </a:p>
          <a:p>
            <a:r>
              <a:rPr lang="ru-RU" sz="4000" dirty="0" smtClean="0"/>
              <a:t>1. </a:t>
            </a:r>
            <a:r>
              <a:rPr lang="ru-RU" sz="4000" dirty="0" err="1" smtClean="0"/>
              <a:t>Яргин</a:t>
            </a:r>
            <a:r>
              <a:rPr lang="ru-RU" sz="4000" dirty="0" smtClean="0"/>
              <a:t> Данил 6 лет</a:t>
            </a:r>
          </a:p>
          <a:p>
            <a:r>
              <a:rPr lang="ru-RU" sz="4000" dirty="0" smtClean="0"/>
              <a:t>2. Жданова Алина 6 лет</a:t>
            </a:r>
          </a:p>
          <a:p>
            <a:r>
              <a:rPr lang="ru-RU" sz="4000" dirty="0" smtClean="0"/>
              <a:t>3. Иванова Вероника 6 лет</a:t>
            </a:r>
          </a:p>
          <a:p>
            <a:r>
              <a:rPr lang="ru-RU" sz="4000" dirty="0" smtClean="0"/>
              <a:t>4. </a:t>
            </a:r>
            <a:r>
              <a:rPr lang="ru-RU" sz="4000" dirty="0" err="1" smtClean="0"/>
              <a:t>Комельских</a:t>
            </a:r>
            <a:r>
              <a:rPr lang="ru-RU" sz="4000" dirty="0" smtClean="0"/>
              <a:t> Лиза 6 лет 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764704"/>
            <a:ext cx="4725144" cy="52177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Педагог: Чиж Наталия Юрьевна </a:t>
            </a:r>
          </a:p>
          <a:p>
            <a:r>
              <a:rPr lang="ru-RU" sz="3200" dirty="0" smtClean="0"/>
              <a:t>Воспитатель подготовительной к школе группы</a:t>
            </a:r>
          </a:p>
          <a:p>
            <a:r>
              <a:rPr lang="ru-RU" sz="3200" dirty="0" smtClean="0"/>
              <a:t>Первая квалификационная категория</a:t>
            </a:r>
            <a:endParaRPr lang="ru-RU" sz="3200" dirty="0"/>
          </a:p>
        </p:txBody>
      </p:sp>
      <p:pic>
        <p:nvPicPr>
          <p:cNvPr id="4" name="Рисунок 3" descr="D267f6be4d135d23eeddcecba0bbfd3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836712"/>
            <a:ext cx="3819663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15616" y="1556792"/>
            <a:ext cx="7245424" cy="4065632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3600" b="1" dirty="0" smtClean="0"/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Команда </a:t>
            </a:r>
            <a:r>
              <a:rPr lang="ru-RU" sz="3600" b="1" dirty="0" smtClean="0"/>
              <a:t>«Бриллианты</a:t>
            </a:r>
            <a:r>
              <a:rPr lang="ru-RU" sz="3600" dirty="0" smtClean="0"/>
              <a:t>»</a:t>
            </a:r>
          </a:p>
          <a:p>
            <a:r>
              <a:rPr lang="ru-RU" sz="3600" dirty="0" smtClean="0"/>
              <a:t>Мы прелестны, элегантны,</a:t>
            </a:r>
          </a:p>
          <a:p>
            <a:r>
              <a:rPr lang="ru-RU" sz="3600" dirty="0" smtClean="0"/>
              <a:t> мы команда- бриллианты!</a:t>
            </a:r>
          </a:p>
          <a:p>
            <a:r>
              <a:rPr lang="ru-RU" sz="3600" dirty="0" smtClean="0"/>
              <a:t>Блеском всех своим затмим,</a:t>
            </a:r>
          </a:p>
          <a:p>
            <a:r>
              <a:rPr lang="ru-RU" sz="3600" dirty="0" smtClean="0"/>
              <a:t>отвлечем и победим!</a:t>
            </a:r>
          </a:p>
          <a:p>
            <a:endParaRPr lang="ru-RU" dirty="0" smtClean="0"/>
          </a:p>
        </p:txBody>
      </p:sp>
      <p:pic>
        <p:nvPicPr>
          <p:cNvPr id="4" name="Рисунок 3" descr="0205_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76672"/>
            <a:ext cx="3677907" cy="1844824"/>
          </a:xfrm>
          <a:prstGeom prst="rect">
            <a:avLst/>
          </a:prstGeom>
        </p:spPr>
      </p:pic>
      <p:pic>
        <p:nvPicPr>
          <p:cNvPr id="5" name="Рисунок 4" descr="0e2c0ac423470225b7797c0f1cd4a6f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052736"/>
            <a:ext cx="2599007" cy="1693093"/>
          </a:xfrm>
          <a:prstGeom prst="rect">
            <a:avLst/>
          </a:prstGeom>
        </p:spPr>
      </p:pic>
      <p:pic>
        <p:nvPicPr>
          <p:cNvPr id="6" name="Рисунок 5" descr="0e2c0ac423470225b7797c0f1cd4a6f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140968"/>
            <a:ext cx="2599007" cy="1693093"/>
          </a:xfrm>
          <a:prstGeom prst="rect">
            <a:avLst/>
          </a:prstGeom>
        </p:spPr>
      </p:pic>
      <p:pic>
        <p:nvPicPr>
          <p:cNvPr id="7" name="Рисунок 6" descr="0e2c0ac423470225b7797c0f1cd4a6f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5164907"/>
            <a:ext cx="2599007" cy="1693093"/>
          </a:xfrm>
          <a:prstGeom prst="rect">
            <a:avLst/>
          </a:prstGeom>
        </p:spPr>
      </p:pic>
      <p:pic>
        <p:nvPicPr>
          <p:cNvPr id="8" name="Рисунок 7" descr="0e2c0ac423470225b7797c0f1cd4a6f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164907"/>
            <a:ext cx="2599007" cy="1693093"/>
          </a:xfrm>
          <a:prstGeom prst="rect">
            <a:avLst/>
          </a:prstGeom>
        </p:spPr>
      </p:pic>
      <p:pic>
        <p:nvPicPr>
          <p:cNvPr id="9" name="Рисунок 8" descr="0e2c0ac423470225b7797c0f1cd4a6f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2599007" cy="16930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280920" cy="5505792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Цель: </a:t>
            </a:r>
            <a:r>
              <a:rPr lang="ru-RU" sz="2400" dirty="0" smtClean="0"/>
              <a:t>удовлетворение эстетических потребностей детей, формирование музыкальной компетентности, вкуса, расширение знаний о балете, театральных постановках, взаимосвязь видов </a:t>
            </a:r>
            <a:r>
              <a:rPr lang="ru-RU" sz="2400" dirty="0" smtClean="0"/>
              <a:t>искусства</a:t>
            </a:r>
            <a:endParaRPr lang="ru-RU" sz="2400" dirty="0" smtClean="0"/>
          </a:p>
          <a:p>
            <a:r>
              <a:rPr lang="ru-RU" sz="2400" b="1" i="1" dirty="0" smtClean="0"/>
              <a:t>Задачи:</a:t>
            </a:r>
            <a:r>
              <a:rPr lang="ru-RU" sz="2400" dirty="0" smtClean="0"/>
              <a:t> приобщать детей к музыкальной культуре, воспитывать художественно-эстетический вкус;</a:t>
            </a:r>
          </a:p>
          <a:p>
            <a:r>
              <a:rPr lang="ru-RU" sz="2400" dirty="0" smtClean="0"/>
              <a:t>Обогащать музыкальные впечатления детей, вызывать яркий эмоциональный отклик при знакомстве с миром театра;</a:t>
            </a:r>
          </a:p>
          <a:p>
            <a:r>
              <a:rPr lang="ru-RU" sz="2400" dirty="0" smtClean="0"/>
              <a:t>Знакомить с элементарным музыкальным понятием: музыкальным жанром - балет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МАТЕРИАЛЫ ДЛЯ ПЕЧАТИ АТЕСТАЦИЯНовая папка\ДОСУГ БАЛЕТ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07"/>
            <a:ext cx="9144000" cy="6878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6747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МАТЕРИАЛЫ ДЛЯ ПЕЧАТИ АТЕСТАЦИЯНовая папка\ДОСУГ БАЛЕТ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57"/>
            <a:ext cx="3534393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ом\Desktop\МАТЕРИАЛЫ ДЛЯ ПЕЧАТИ АТЕСТАЦИЯНовая папка\ДОСУГ БАЛЕТ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312368" cy="22118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ом\Desktop\МАТЕРИАЛЫ ДЛЯ ПЕЧАТИ АТЕСТАЦИЯНовая папка\ДОСУГ БАЛЕТ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32" y="3356992"/>
            <a:ext cx="3611213" cy="24045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Дом\Desktop\МАТЕРИАЛЫ ДЛЯ ПЕЧАТИ АТЕСТАЦИЯНовая папка\ДОСУГ БАЛЕТ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293" y="3359291"/>
            <a:ext cx="3827894" cy="2558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476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213</TotalTime>
  <Words>150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Слайд 1</vt:lpstr>
      <vt:lpstr>«Балет, балет, балет»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Арина</cp:lastModifiedBy>
  <cp:revision>11</cp:revision>
  <dcterms:created xsi:type="dcterms:W3CDTF">2016-09-27T18:37:36Z</dcterms:created>
  <dcterms:modified xsi:type="dcterms:W3CDTF">2018-10-30T04:56:16Z</dcterms:modified>
</cp:coreProperties>
</file>