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9" r:id="rId2"/>
    <p:sldId id="263" r:id="rId3"/>
    <p:sldId id="264" r:id="rId4"/>
    <p:sldId id="265" r:id="rId5"/>
    <p:sldId id="266" r:id="rId6"/>
    <p:sldId id="267" r:id="rId7"/>
    <p:sldId id="268" r:id="rId8"/>
    <p:sldId id="257" r:id="rId9"/>
    <p:sldId id="259" r:id="rId10"/>
    <p:sldId id="260" r:id="rId11"/>
    <p:sldId id="261" r:id="rId12"/>
    <p:sldId id="262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624" autoAdjust="0"/>
  </p:normalViewPr>
  <p:slideViewPr>
    <p:cSldViewPr>
      <p:cViewPr>
        <p:scale>
          <a:sx n="76" d="100"/>
          <a:sy n="76" d="100"/>
        </p:scale>
        <p:origin x="-1194" y="19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336" y="0"/>
    </p:cViewPr>
  </p:outlin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EFDA97-0B71-438F-821C-43C7B57D57FB}" type="datetimeFigureOut">
              <a:rPr lang="ru-RU" smtClean="0"/>
              <a:pPr/>
              <a:t>30.10.2018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5A96F2-B70D-4A51-92A4-2F03B827FC0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EFDA97-0B71-438F-821C-43C7B57D57FB}" type="datetimeFigureOut">
              <a:rPr lang="ru-RU" smtClean="0"/>
              <a:pPr/>
              <a:t>30.10.2018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5A96F2-B70D-4A51-92A4-2F03B827FC0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EFDA97-0B71-438F-821C-43C7B57D57FB}" type="datetimeFigureOut">
              <a:rPr lang="ru-RU" smtClean="0"/>
              <a:pPr/>
              <a:t>30.10.2018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5A96F2-B70D-4A51-92A4-2F03B827FC0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EFDA97-0B71-438F-821C-43C7B57D57FB}" type="datetimeFigureOut">
              <a:rPr lang="ru-RU" smtClean="0"/>
              <a:pPr/>
              <a:t>30.10.2018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5A96F2-B70D-4A51-92A4-2F03B827FC0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EFDA97-0B71-438F-821C-43C7B57D57FB}" type="datetimeFigureOut">
              <a:rPr lang="ru-RU" smtClean="0"/>
              <a:pPr/>
              <a:t>30.10.2018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5A96F2-B70D-4A51-92A4-2F03B827FC0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EFDA97-0B71-438F-821C-43C7B57D57FB}" type="datetimeFigureOut">
              <a:rPr lang="ru-RU" smtClean="0"/>
              <a:pPr/>
              <a:t>30.10.2018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5A96F2-B70D-4A51-92A4-2F03B827FC0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EFDA97-0B71-438F-821C-43C7B57D57FB}" type="datetimeFigureOut">
              <a:rPr lang="ru-RU" smtClean="0"/>
              <a:pPr/>
              <a:t>30.10.2018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5A96F2-B70D-4A51-92A4-2F03B827FC0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EFDA97-0B71-438F-821C-43C7B57D57FB}" type="datetimeFigureOut">
              <a:rPr lang="ru-RU" smtClean="0"/>
              <a:pPr/>
              <a:t>30.10.2018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5A96F2-B70D-4A51-92A4-2F03B827FC0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EFDA97-0B71-438F-821C-43C7B57D57FB}" type="datetimeFigureOut">
              <a:rPr lang="ru-RU" smtClean="0"/>
              <a:pPr/>
              <a:t>30.10.2018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5A96F2-B70D-4A51-92A4-2F03B827FC0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EFDA97-0B71-438F-821C-43C7B57D57FB}" type="datetimeFigureOut">
              <a:rPr lang="ru-RU" smtClean="0"/>
              <a:pPr/>
              <a:t>30.10.2018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5A96F2-B70D-4A51-92A4-2F03B827FC0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EFDA97-0B71-438F-821C-43C7B57D57FB}" type="datetimeFigureOut">
              <a:rPr lang="ru-RU" smtClean="0"/>
              <a:pPr/>
              <a:t>30.10.2018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5A96F2-B70D-4A51-92A4-2F03B827FC0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16EFDA97-0B71-438F-821C-43C7B57D57FB}" type="datetimeFigureOut">
              <a:rPr lang="ru-RU" smtClean="0"/>
              <a:pPr/>
              <a:t>30.10.2018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E05A96F2-B70D-4A51-92A4-2F03B827FC0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14768473172983132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2411760" y="1052736"/>
            <a:ext cx="7275798" cy="175780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ru-RU" sz="5400" b="1" i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Люблю Урал- мой край родной!</a:t>
            </a:r>
            <a:endParaRPr lang="ru-RU" sz="5400" b="1" i="1" spc="150" dirty="0">
              <a:ln w="11430"/>
              <a:solidFill>
                <a:srgbClr val="F8F8F8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Дом\Desktop\МАТЕРИАЛЫ ДЛЯ ПЕЧАТИ АТЕСТАЦИЯНовая папка\ДОСУГ БАЛЕТ\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88640"/>
            <a:ext cx="3869131" cy="2586684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Дом\Desktop\МАТЕРИАЛЫ ДЛЯ ПЕЧАТИ АТЕСТАЦИЯНовая папка\ДОСУГ БАЛЕТ\1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236266"/>
            <a:ext cx="3808587" cy="2539058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Дом\Desktop\МАТЕРИАЛЫ ДЛЯ ПЕЧАТИ АТЕСТАЦИЯНовая папка\ДОСУГ БАЛЕТ\1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878" y="3732912"/>
            <a:ext cx="3896243" cy="258497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Дом\Desktop\МАТЕРИАЛЫ ДЛЯ ПЕЧАТИ АТЕСТАЦИЯНовая папка\ДОСУГ БАЛЕТ\12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4203" y="3743121"/>
            <a:ext cx="3888432" cy="258497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91934572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Дом\Desktop\МАТЕРИАЛЫ ДЛЯ ПЕЧАТИ АТЕСТАЦИЯНовая папка\ДОСУГ БАЛЕТ\1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500248"/>
            <a:ext cx="3746980" cy="248690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Users\Дом\Desktop\МАТЕРИАЛЫ ДЛЯ ПЕЧАТИ АТЕСТАЦИЯНовая папка\ДОСУГ БАЛЕТ\1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692696"/>
            <a:ext cx="3530163" cy="234964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C:\Users\Дом\Desktop\МАТЕРИАЛЫ ДЛЯ ПЕЧАТИ АТЕСТАЦИЯНовая папка\ДОСУГ БАЛЕТ\1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814" y="3656002"/>
            <a:ext cx="3672408" cy="2446298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5" name="Picture 5" descr="C:\Users\Дом\Desktop\МАТЕРИАЛЫ ДЛЯ ПЕЧАТИ АТЕСТАЦИЯНовая папка\ДОСУГ БАЛЕТ\13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2879" y="3656002"/>
            <a:ext cx="3415308" cy="2276872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424232466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>
        <p14:flash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Дом\Desktop\МАТЕРИАЛЫ ДЛЯ ПЕЧАТИ АТЕСТАЦИЯНовая папка\ДОСУГ БАЛЕТ\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825"/>
            <a:ext cx="9144000" cy="685617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183867148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00">
        <p:dissolve/>
      </p:transition>
    </mc:Choice>
    <mc:Fallback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4" y="5373216"/>
            <a:ext cx="7160583" cy="1143000"/>
          </a:xfrm>
        </p:spPr>
        <p:txBody>
          <a:bodyPr/>
          <a:lstStyle/>
          <a:p>
            <a:r>
              <a:rPr lang="ru-RU" dirty="0" smtClean="0"/>
              <a:t>«Балет, балет, балет»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3"/>
          </p:nvPr>
        </p:nvSpPr>
        <p:spPr>
          <a:xfrm>
            <a:off x="1835696" y="731520"/>
            <a:ext cx="6736832" cy="4065632"/>
          </a:xfrm>
        </p:spPr>
        <p:txBody>
          <a:bodyPr>
            <a:normAutofit lnSpcReduction="10000"/>
          </a:bodyPr>
          <a:lstStyle/>
          <a:p>
            <a:pPr algn="ctr"/>
            <a:endParaRPr lang="ru-RU" dirty="0" smtClean="0"/>
          </a:p>
          <a:p>
            <a:pPr algn="ctr"/>
            <a:r>
              <a:rPr lang="ru-RU" sz="8000" dirty="0" smtClean="0"/>
              <a:t>«Балет, балет, балет»</a:t>
            </a:r>
            <a:endParaRPr lang="ru-RU" sz="8000" dirty="0"/>
          </a:p>
        </p:txBody>
      </p:sp>
      <p:pic>
        <p:nvPicPr>
          <p:cNvPr id="4" name="Рисунок 3" descr="152026221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2292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813376" cy="2985512"/>
          </a:xfrm>
        </p:spPr>
        <p:txBody>
          <a:bodyPr>
            <a:noAutofit/>
          </a:bodyPr>
          <a:lstStyle/>
          <a:p>
            <a:pPr algn="ctr"/>
            <a:r>
              <a:rPr lang="ru-RU" sz="5400" dirty="0" smtClean="0"/>
              <a:t>МАДОУ – ДЕТСКИЙ САД № 553</a:t>
            </a:r>
            <a:endParaRPr lang="ru-RU" sz="5400" dirty="0"/>
          </a:p>
        </p:txBody>
      </p:sp>
      <p:pic>
        <p:nvPicPr>
          <p:cNvPr id="4" name="Рисунок 3" descr="M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267744" y="2924944"/>
            <a:ext cx="5192875" cy="3444608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7286652" cy="3993624"/>
          </a:xfrm>
        </p:spPr>
        <p:txBody>
          <a:bodyPr>
            <a:normAutofit/>
          </a:bodyPr>
          <a:lstStyle/>
          <a:p>
            <a:r>
              <a:rPr lang="ru-RU" sz="4000" dirty="0" smtClean="0"/>
              <a:t>Участники проекта:</a:t>
            </a:r>
          </a:p>
          <a:p>
            <a:r>
              <a:rPr lang="ru-RU" sz="4000" dirty="0" smtClean="0"/>
              <a:t>1. </a:t>
            </a:r>
            <a:r>
              <a:rPr lang="ru-RU" sz="4000" dirty="0" err="1" smtClean="0"/>
              <a:t>Яргин</a:t>
            </a:r>
            <a:r>
              <a:rPr lang="ru-RU" sz="4000" dirty="0" smtClean="0"/>
              <a:t> Данил 6 лет</a:t>
            </a:r>
          </a:p>
          <a:p>
            <a:r>
              <a:rPr lang="ru-RU" sz="4000" dirty="0" smtClean="0"/>
              <a:t>2. Жданова Алина 6 лет</a:t>
            </a:r>
          </a:p>
          <a:p>
            <a:r>
              <a:rPr lang="ru-RU" sz="4000" dirty="0" smtClean="0"/>
              <a:t>3. Иванова Вероника 6 лет</a:t>
            </a:r>
          </a:p>
          <a:p>
            <a:r>
              <a:rPr lang="ru-RU" sz="4000" dirty="0" smtClean="0"/>
              <a:t>4. </a:t>
            </a:r>
            <a:r>
              <a:rPr lang="ru-RU" sz="4000" dirty="0" err="1" smtClean="0"/>
              <a:t>Комельских</a:t>
            </a:r>
            <a:r>
              <a:rPr lang="ru-RU" sz="4000" dirty="0" smtClean="0"/>
              <a:t> Лиза 6 лет </a:t>
            </a:r>
            <a:endParaRPr lang="ru-RU" sz="4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3"/>
          </p:nvPr>
        </p:nvSpPr>
        <p:spPr>
          <a:xfrm>
            <a:off x="539552" y="764704"/>
            <a:ext cx="4725144" cy="5217760"/>
          </a:xfrm>
        </p:spPr>
        <p:txBody>
          <a:bodyPr>
            <a:normAutofit/>
          </a:bodyPr>
          <a:lstStyle/>
          <a:p>
            <a:r>
              <a:rPr lang="ru-RU" sz="3200" dirty="0" smtClean="0"/>
              <a:t>Педагог: Чиж Наталия Юрьевна </a:t>
            </a:r>
          </a:p>
          <a:p>
            <a:r>
              <a:rPr lang="ru-RU" sz="3200" dirty="0" smtClean="0"/>
              <a:t>Воспитатель подготовительной к школе группы</a:t>
            </a:r>
          </a:p>
          <a:p>
            <a:r>
              <a:rPr lang="ru-RU" sz="3200" dirty="0" smtClean="0"/>
              <a:t>Первая квалификационная категория</a:t>
            </a:r>
            <a:endParaRPr lang="ru-RU" sz="3200" dirty="0"/>
          </a:p>
        </p:txBody>
      </p:sp>
      <p:pic>
        <p:nvPicPr>
          <p:cNvPr id="4" name="Рисунок 3" descr="D267f6be4d135d23eeddcecba0bbfd3d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148064" y="836712"/>
            <a:ext cx="3819663" cy="5256584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3"/>
          </p:nvPr>
        </p:nvSpPr>
        <p:spPr>
          <a:xfrm>
            <a:off x="1115616" y="1556792"/>
            <a:ext cx="7245424" cy="4065632"/>
          </a:xfrm>
        </p:spPr>
        <p:txBody>
          <a:bodyPr>
            <a:normAutofit fontScale="92500" lnSpcReduction="20000"/>
          </a:bodyPr>
          <a:lstStyle/>
          <a:p>
            <a:pPr algn="ctr"/>
            <a:endParaRPr lang="ru-RU" sz="3600" b="1" dirty="0" smtClean="0"/>
          </a:p>
          <a:p>
            <a:pPr algn="ctr"/>
            <a:endParaRPr lang="ru-RU" sz="3600" b="1" dirty="0" smtClean="0"/>
          </a:p>
          <a:p>
            <a:pPr algn="ctr"/>
            <a:r>
              <a:rPr lang="ru-RU" sz="3600" b="1" dirty="0" smtClean="0"/>
              <a:t>Команда </a:t>
            </a:r>
            <a:r>
              <a:rPr lang="ru-RU" sz="3600" b="1" dirty="0" smtClean="0"/>
              <a:t>«Бриллианты</a:t>
            </a:r>
            <a:r>
              <a:rPr lang="ru-RU" sz="3600" dirty="0" smtClean="0"/>
              <a:t>»</a:t>
            </a:r>
          </a:p>
          <a:p>
            <a:r>
              <a:rPr lang="ru-RU" sz="3600" dirty="0" smtClean="0"/>
              <a:t>Мы прелестны, элегантны,</a:t>
            </a:r>
          </a:p>
          <a:p>
            <a:r>
              <a:rPr lang="ru-RU" sz="3600" dirty="0" smtClean="0"/>
              <a:t> мы команда- бриллианты!</a:t>
            </a:r>
          </a:p>
          <a:p>
            <a:r>
              <a:rPr lang="ru-RU" sz="3600" dirty="0" smtClean="0"/>
              <a:t>Блеском всех своим затмим,</a:t>
            </a:r>
          </a:p>
          <a:p>
            <a:r>
              <a:rPr lang="ru-RU" sz="3600" dirty="0" smtClean="0"/>
              <a:t>отвлечем и победим!</a:t>
            </a:r>
          </a:p>
          <a:p>
            <a:endParaRPr lang="ru-RU" dirty="0" smtClean="0"/>
          </a:p>
        </p:txBody>
      </p:sp>
      <p:pic>
        <p:nvPicPr>
          <p:cNvPr id="4" name="Рисунок 3" descr="0205_2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771800" y="476672"/>
            <a:ext cx="3677907" cy="1844824"/>
          </a:xfrm>
          <a:prstGeom prst="rect">
            <a:avLst/>
          </a:prstGeom>
        </p:spPr>
      </p:pic>
      <p:pic>
        <p:nvPicPr>
          <p:cNvPr id="5" name="Рисунок 4" descr="0e2c0ac423470225b7797c0f1cd4a6fc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876256" y="1052736"/>
            <a:ext cx="2599007" cy="1693093"/>
          </a:xfrm>
          <a:prstGeom prst="rect">
            <a:avLst/>
          </a:prstGeom>
        </p:spPr>
      </p:pic>
      <p:pic>
        <p:nvPicPr>
          <p:cNvPr id="6" name="Рисунок 5" descr="0e2c0ac423470225b7797c0f1cd4a6fc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876256" y="3140968"/>
            <a:ext cx="2599007" cy="1693093"/>
          </a:xfrm>
          <a:prstGeom prst="rect">
            <a:avLst/>
          </a:prstGeom>
        </p:spPr>
      </p:pic>
      <p:pic>
        <p:nvPicPr>
          <p:cNvPr id="7" name="Рисунок 6" descr="0e2c0ac423470225b7797c0f1cd4a6fc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364088" y="5164907"/>
            <a:ext cx="2599007" cy="1693093"/>
          </a:xfrm>
          <a:prstGeom prst="rect">
            <a:avLst/>
          </a:prstGeom>
        </p:spPr>
      </p:pic>
      <p:pic>
        <p:nvPicPr>
          <p:cNvPr id="8" name="Рисунок 7" descr="0e2c0ac423470225b7797c0f1cd4a6fc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11560" y="5164907"/>
            <a:ext cx="2599007" cy="1693093"/>
          </a:xfrm>
          <a:prstGeom prst="rect">
            <a:avLst/>
          </a:prstGeom>
        </p:spPr>
      </p:pic>
      <p:pic>
        <p:nvPicPr>
          <p:cNvPr id="9" name="Рисунок 8" descr="0e2c0ac423470225b7797c0f1cd4a6fc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1052736"/>
            <a:ext cx="2599007" cy="1693093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3"/>
          </p:nvPr>
        </p:nvSpPr>
        <p:spPr>
          <a:xfrm>
            <a:off x="539552" y="731520"/>
            <a:ext cx="8280920" cy="5505792"/>
          </a:xfrm>
        </p:spPr>
        <p:txBody>
          <a:bodyPr>
            <a:normAutofit/>
          </a:bodyPr>
          <a:lstStyle/>
          <a:p>
            <a:r>
              <a:rPr lang="ru-RU" sz="2400" b="1" i="1" dirty="0" smtClean="0"/>
              <a:t>Цель: </a:t>
            </a:r>
            <a:r>
              <a:rPr lang="ru-RU" sz="2400" dirty="0" smtClean="0"/>
              <a:t>удовлетворение эстетических потребностей детей, формирование музыкальной компетентности, вкуса, расширение знаний о балете, театральных постановках, взаимосвязь видов </a:t>
            </a:r>
            <a:r>
              <a:rPr lang="ru-RU" sz="2400" dirty="0" smtClean="0"/>
              <a:t>искусства</a:t>
            </a:r>
            <a:endParaRPr lang="ru-RU" sz="2400" dirty="0" smtClean="0"/>
          </a:p>
          <a:p>
            <a:r>
              <a:rPr lang="ru-RU" sz="2400" b="1" i="1" dirty="0" smtClean="0"/>
              <a:t>Задачи:</a:t>
            </a:r>
            <a:r>
              <a:rPr lang="ru-RU" sz="2400" dirty="0" smtClean="0"/>
              <a:t> приобщать детей к музыкальной культуре, воспитывать художественно-эстетический вкус;</a:t>
            </a:r>
          </a:p>
          <a:p>
            <a:r>
              <a:rPr lang="ru-RU" sz="2400" dirty="0" smtClean="0"/>
              <a:t>Обогащать музыкальные впечатления детей, вызывать яркий эмоциональный отклик при знакомстве с миром театра;</a:t>
            </a:r>
          </a:p>
          <a:p>
            <a:r>
              <a:rPr lang="ru-RU" sz="2400" dirty="0" smtClean="0"/>
              <a:t>Знакомить с элементарным музыкальным понятием: музыкальным жанром - балет</a:t>
            </a:r>
            <a:endParaRPr lang="ru-RU" sz="24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Дом\Desktop\МАТЕРИАЛЫ ДЛЯ ПЕЧАТИ АТЕСТАЦИЯНовая папка\ДОСУГ БАЛЕТ\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807"/>
            <a:ext cx="9144000" cy="687858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111674780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Дом\Desktop\МАТЕРИАЛЫ ДЛЯ ПЕЧАТИ АТЕСТАЦИЯНовая папка\ДОСУГ БАЛЕТ\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270857"/>
            <a:ext cx="3534393" cy="223224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Дом\Desktop\МАТЕРИАЛЫ ДЛЯ ПЕЧАТИ АТЕСТАЦИЯНовая папка\ДОСУГ БАЛЕТ\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260648"/>
            <a:ext cx="3312368" cy="2211807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C:\Users\Дом\Desktop\МАТЕРИАЛЫ ДЛЯ ПЕЧАТИ АТЕСТАЦИЯНовая папка\ДОСУГ БАЛЕТ\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732" y="3356992"/>
            <a:ext cx="3611213" cy="2404568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1" name="Picture 5" descr="C:\Users\Дом\Desktop\МАТЕРИАЛЫ ДЛЯ ПЕЧАТИ АТЕСТАЦИЯНовая папка\ДОСУГ БАЛЕТ\6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8293" y="3359291"/>
            <a:ext cx="3827894" cy="255810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4547671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213</TotalTime>
  <Words>150</Words>
  <Application>Microsoft Office PowerPoint</Application>
  <PresentationFormat>Экран (4:3)</PresentationFormat>
  <Paragraphs>24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Воздушный поток</vt:lpstr>
      <vt:lpstr>Слайд 1</vt:lpstr>
      <vt:lpstr>«Балет, балет, балет»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Дом</dc:creator>
  <cp:lastModifiedBy>Арина</cp:lastModifiedBy>
  <cp:revision>11</cp:revision>
  <dcterms:created xsi:type="dcterms:W3CDTF">2016-09-27T18:37:36Z</dcterms:created>
  <dcterms:modified xsi:type="dcterms:W3CDTF">2018-10-30T04:56:16Z</dcterms:modified>
</cp:coreProperties>
</file>